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89" r:id="rId2"/>
  </p:sldMasterIdLst>
  <p:notesMasterIdLst>
    <p:notesMasterId r:id="rId12"/>
  </p:notesMasterIdLst>
  <p:sldIdLst>
    <p:sldId id="264" r:id="rId3"/>
    <p:sldId id="263" r:id="rId4"/>
    <p:sldId id="257" r:id="rId5"/>
    <p:sldId id="258" r:id="rId6"/>
    <p:sldId id="266" r:id="rId7"/>
    <p:sldId id="259" r:id="rId8"/>
    <p:sldId id="261" r:id="rId9"/>
    <p:sldId id="262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F4323-2AA5-437F-9959-417F62DC286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10EAE-74BF-461F-B7F3-464E5A6647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815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10EAE-74BF-461F-B7F3-464E5A66472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514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859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9292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0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699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494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844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681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440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03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9451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2209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7990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98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2791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345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0269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78737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44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914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637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6231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3762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0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133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1188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2352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8321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54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DC55A-C171-4EB5-99EC-40F42A18C659}" type="datetimeFigureOut">
              <a:rPr lang="ru-RU" smtClean="0"/>
              <a:t>23.11.2021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BF7BB26-5455-406A-A9A2-4F98E08839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14"/>
            <a:ext cx="1496292" cy="14962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ЧУ СП  «</a:t>
            </a:r>
            <a:r>
              <a:rPr lang="ru-RU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Ленёвка</a:t>
            </a: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премию «Уральская звезда – 2021»</a:t>
            </a: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804" y="2160588"/>
            <a:ext cx="5824430" cy="3881437"/>
          </a:xfrm>
        </p:spPr>
      </p:pic>
      <p:pic>
        <p:nvPicPr>
          <p:cNvPr id="3" name="Paul Mauriat - I Just Call To Say I Love You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03307" y="16732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417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1" y="881492"/>
            <a:ext cx="4040804" cy="29864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32" y="3945987"/>
            <a:ext cx="2829457" cy="2657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50" y="3875075"/>
            <a:ext cx="3795050" cy="26563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558"/>
            <a:ext cx="12192000" cy="113169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прилегающей территории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50" y="1052117"/>
            <a:ext cx="3536283" cy="2550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27" y="4377954"/>
            <a:ext cx="2890208" cy="18750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466" y="824996"/>
            <a:ext cx="4059941" cy="3432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374" y="4778828"/>
            <a:ext cx="2378809" cy="199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57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44" y="927681"/>
            <a:ext cx="3472865" cy="3278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993"/>
            <a:ext cx="3094766" cy="25690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458" y="4288992"/>
            <a:ext cx="3855541" cy="256900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группа и зоны ожидания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526" y="950305"/>
            <a:ext cx="5098473" cy="323343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581" y="2275868"/>
            <a:ext cx="4920061" cy="416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39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083" y="456872"/>
            <a:ext cx="2605345" cy="1737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31" y="3282242"/>
            <a:ext cx="3358498" cy="235703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14" y="3753236"/>
            <a:ext cx="4221856" cy="28151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56" y="2300099"/>
            <a:ext cx="2465060" cy="2383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434" y="960582"/>
            <a:ext cx="4026873" cy="217013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728" y="972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Номерной фонд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022"/>
            <a:ext cx="4427806" cy="2571210"/>
          </a:xfrm>
        </p:spPr>
      </p:pic>
      <p:sp>
        <p:nvSpPr>
          <p:cNvPr id="16" name="TextBox 15"/>
          <p:cNvSpPr txBox="1"/>
          <p:nvPr/>
        </p:nvSpPr>
        <p:spPr>
          <a:xfrm>
            <a:off x="8380977" y="4789627"/>
            <a:ext cx="34130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</a:rPr>
              <a:t>Категории номеров: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-люкс 42 номера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-</a:t>
            </a:r>
            <a:r>
              <a:rPr lang="ru-RU" sz="2000" dirty="0" err="1" smtClean="0">
                <a:solidFill>
                  <a:srgbClr val="00B050"/>
                </a:solidFill>
              </a:rPr>
              <a:t>джуниор</a:t>
            </a:r>
            <a:r>
              <a:rPr lang="ru-RU" sz="2000" dirty="0" smtClean="0">
                <a:solidFill>
                  <a:srgbClr val="00B050"/>
                </a:solidFill>
              </a:rPr>
              <a:t>-сюит 42 номера</a:t>
            </a:r>
          </a:p>
          <a:p>
            <a:r>
              <a:rPr lang="ru-RU" sz="2000" dirty="0" smtClean="0">
                <a:solidFill>
                  <a:srgbClr val="00B050"/>
                </a:solidFill>
              </a:rPr>
              <a:t>-первой категории 92 номера</a:t>
            </a:r>
            <a:endParaRPr lang="ru-RU" sz="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91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Номерной фонд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018" y="1596749"/>
            <a:ext cx="3833091" cy="269896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51" y="668289"/>
            <a:ext cx="3274195" cy="22779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783" y="552758"/>
            <a:ext cx="2832062" cy="24582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607" y="3556000"/>
            <a:ext cx="2615101" cy="29325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73" y="3537528"/>
            <a:ext cx="2558471" cy="28446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02" y="4560231"/>
            <a:ext cx="3220843" cy="21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9114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262" y="5079556"/>
            <a:ext cx="2666332" cy="17784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93" y="2697301"/>
            <a:ext cx="2549627" cy="16990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540" y="3033450"/>
            <a:ext cx="2651156" cy="15775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673" y="901895"/>
            <a:ext cx="3566571" cy="2038279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4134"/>
            <a:ext cx="3622214" cy="241386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732" y="952373"/>
            <a:ext cx="2376903" cy="1583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5" y="901895"/>
            <a:ext cx="2602646" cy="17344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3545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и оздоровительные услуги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977" y="2387925"/>
            <a:ext cx="5160801" cy="3070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8872826" y="4986749"/>
            <a:ext cx="33427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лечения: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-реабилитация после </a:t>
            </a:r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COVID-19</a:t>
            </a:r>
            <a:endParaRPr lang="ru-RU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-сердечно-сосудистая система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-опорно-двигательный аппарат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-органы дыхания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-нервная система</a:t>
            </a:r>
            <a:endParaRPr lang="ru-RU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65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58" y="4520883"/>
            <a:ext cx="2030821" cy="2222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09" y="0"/>
            <a:ext cx="3309438" cy="2900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7" y="4675370"/>
            <a:ext cx="3394379" cy="21330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2" r="10933"/>
          <a:stretch/>
        </p:blipFill>
        <p:spPr>
          <a:xfrm>
            <a:off x="9275618" y="2874394"/>
            <a:ext cx="2078182" cy="18270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98" y="1516643"/>
            <a:ext cx="2468891" cy="15274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53" y="0"/>
            <a:ext cx="2126415" cy="18103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863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 и бары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418" y="742246"/>
            <a:ext cx="4341164" cy="36192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109" y="4675370"/>
            <a:ext cx="3237758" cy="21586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3" y="2982562"/>
            <a:ext cx="39704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Питание по типу «шведский стол»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зал на 160 мест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Малый зал на 70 мест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Банкетный зал на 40 мест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(проведение свадеб, юбилеев, мероприятий </a:t>
            </a:r>
          </a:p>
          <a:p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и областного масштаба)</a:t>
            </a:r>
            <a:endParaRPr lang="ru-RU" sz="14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579" y="4497172"/>
            <a:ext cx="2044042" cy="22702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475583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228" y="2651847"/>
            <a:ext cx="2760721" cy="1839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1201" y="1640917"/>
            <a:ext cx="2764620" cy="18423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3" y="3483276"/>
            <a:ext cx="2968205" cy="2317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914" y="678768"/>
            <a:ext cx="12201237" cy="2558473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Дополнительные  услуги</a:t>
            </a:r>
            <a:b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услугам отдыхающих: 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етская комната, мастер-классы</a:t>
            </a:r>
            <a:b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-концертные программы, дискотеки</a:t>
            </a:r>
            <a:b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-кинозал, танцевальный и конференц-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алы</a:t>
            </a:r>
            <a:b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салон красоты, </a:t>
            </a:r>
            <a:r>
              <a:rPr lang="en-US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</a:t>
            </a: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услуги</a:t>
            </a:r>
            <a:b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-библиотека, бильярд</a:t>
            </a:r>
            <a:b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-лыжная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трасса</a:t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-горка и ледяной каток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-прокат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зимнего и летнего  спортивного инвентаря</a:t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-уличные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тренажеры</a:t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-спортивный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тренажерный залы</a:t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-большой 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настольный теннис</a:t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-детские игровые площадки</a:t>
            </a:r>
            <a: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-бассейн, сауна</a:t>
            </a:r>
            <a:r>
              <a:rPr lang="ru-RU" dirty="0"/>
              <a:t/>
            </a:r>
            <a:br>
              <a:rPr lang="ru-RU" dirty="0"/>
            </a:b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44" y="3526878"/>
            <a:ext cx="3666836" cy="2620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0" y="-7089"/>
            <a:ext cx="2558614" cy="166078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69" y="4504384"/>
            <a:ext cx="3452531" cy="23536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505" y="620339"/>
            <a:ext cx="4055087" cy="2846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885" y="5023273"/>
            <a:ext cx="2352193" cy="1764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794594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14" y="0"/>
            <a:ext cx="3810000" cy="381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dirty="0" smtClean="0">
                <a:solidFill>
                  <a:srgbClr val="00B050"/>
                </a:solidFill>
              </a:rPr>
              <a:t>Спасибо за внимание!</a:t>
            </a:r>
            <a:endParaRPr lang="ru-RU" sz="6000" dirty="0">
              <a:solidFill>
                <a:srgbClr val="00B05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5880" y="6427800"/>
            <a:ext cx="8596668" cy="860400"/>
          </a:xfrm>
        </p:spPr>
        <p:txBody>
          <a:bodyPr/>
          <a:lstStyle/>
          <a:p>
            <a:pPr algn="ctr"/>
            <a:r>
              <a:rPr lang="ru-RU" dirty="0" smtClean="0"/>
              <a:t>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7643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000" advClick="0" advTm="11088">
        <p15:prstTrans prst="peelOff"/>
      </p:transition>
    </mc:Choice>
    <mc:Fallback>
      <p:transition spd="slow" advClick="0" advTm="1108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199</Words>
  <Application>Microsoft Office PowerPoint</Application>
  <PresentationFormat>Широкоэкранный</PresentationFormat>
  <Paragraphs>27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Trebuchet MS</vt:lpstr>
      <vt:lpstr>Wingdings 3</vt:lpstr>
      <vt:lpstr>Тема Office</vt:lpstr>
      <vt:lpstr>Аспект</vt:lpstr>
      <vt:lpstr>Презентация ЧУ СП  «Ленёвка» на премию «Уральская звезда – 2021»</vt:lpstr>
      <vt:lpstr>Благоустройство прилегающей территории</vt:lpstr>
      <vt:lpstr>Входная группа и зоны ожидания</vt:lpstr>
      <vt:lpstr>Номерной фонд</vt:lpstr>
      <vt:lpstr>Номерной фонд</vt:lpstr>
      <vt:lpstr>Медицинские и оздоровительные услуги</vt:lpstr>
      <vt:lpstr>Кафе и бары</vt:lpstr>
      <vt:lpstr>    Дополнительные  услуги к услугам отдыхающих:  -детская комната, мастер-классы -концертные программы, дискотеки -кинозал, танцевальный и конференц-залы - салон красоты, SPA- услуги -библиотека, бильярд -лыжная трасса -горка и ледяной каток -прокат зимнего и летнего  спортивного инвентаря -уличные тренажеры -спортивный и тренажерный залы -большой и настольный теннис -детские игровые площадки -бассейн, сауна 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Бендер</dc:creator>
  <cp:lastModifiedBy>Бендер</cp:lastModifiedBy>
  <cp:revision>43</cp:revision>
  <dcterms:created xsi:type="dcterms:W3CDTF">2021-11-23T08:43:14Z</dcterms:created>
  <dcterms:modified xsi:type="dcterms:W3CDTF">2021-11-23T15:13:02Z</dcterms:modified>
</cp:coreProperties>
</file>